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87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59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9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2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1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81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736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895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63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49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F6ED1-D3F5-46B0-BAE5-7D3FAE22AD05}" type="datetimeFigureOut">
              <a:rPr lang="en-GB" smtClean="0"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54EAF-BDB1-400B-B26A-43952D42C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4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hewildescape.org.uk/get-inspire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ardrop 20">
            <a:extLst>
              <a:ext uri="{FF2B5EF4-FFF2-40B4-BE49-F238E27FC236}">
                <a16:creationId xmlns:a16="http://schemas.microsoft.com/office/drawing/2014/main" id="{E001F738-C3D1-4448-CAB9-55D0224B07C4}"/>
              </a:ext>
            </a:extLst>
          </p:cNvPr>
          <p:cNvSpPr/>
          <p:nvPr/>
        </p:nvSpPr>
        <p:spPr>
          <a:xfrm rot="7333190">
            <a:off x="102259" y="1603837"/>
            <a:ext cx="378524" cy="285111"/>
          </a:xfrm>
          <a:custGeom>
            <a:avLst/>
            <a:gdLst>
              <a:gd name="connsiteX0" fmla="*/ 0 w 351811"/>
              <a:gd name="connsiteY0" fmla="*/ 168529 h 337057"/>
              <a:gd name="connsiteX1" fmla="*/ 175906 w 351811"/>
              <a:gd name="connsiteY1" fmla="*/ 0 h 337057"/>
              <a:gd name="connsiteX2" fmla="*/ 351811 w 351811"/>
              <a:gd name="connsiteY2" fmla="*/ 0 h 337057"/>
              <a:gd name="connsiteX3" fmla="*/ 351811 w 351811"/>
              <a:gd name="connsiteY3" fmla="*/ 168529 h 337057"/>
              <a:gd name="connsiteX4" fmla="*/ 175905 w 351811"/>
              <a:gd name="connsiteY4" fmla="*/ 337058 h 337057"/>
              <a:gd name="connsiteX5" fmla="*/ -1 w 351811"/>
              <a:gd name="connsiteY5" fmla="*/ 168529 h 337057"/>
              <a:gd name="connsiteX6" fmla="*/ 0 w 351811"/>
              <a:gd name="connsiteY6" fmla="*/ 168529 h 337057"/>
              <a:gd name="connsiteX0" fmla="*/ 1 w 351812"/>
              <a:gd name="connsiteY0" fmla="*/ 168529 h 337058"/>
              <a:gd name="connsiteX1" fmla="*/ 192982 w 351812"/>
              <a:gd name="connsiteY1" fmla="*/ 40707 h 337058"/>
              <a:gd name="connsiteX2" fmla="*/ 351812 w 351812"/>
              <a:gd name="connsiteY2" fmla="*/ 0 h 337058"/>
              <a:gd name="connsiteX3" fmla="*/ 351812 w 351812"/>
              <a:gd name="connsiteY3" fmla="*/ 168529 h 337058"/>
              <a:gd name="connsiteX4" fmla="*/ 175906 w 351812"/>
              <a:gd name="connsiteY4" fmla="*/ 337058 h 337058"/>
              <a:gd name="connsiteX5" fmla="*/ 0 w 351812"/>
              <a:gd name="connsiteY5" fmla="*/ 168529 h 337058"/>
              <a:gd name="connsiteX6" fmla="*/ 1 w 351812"/>
              <a:gd name="connsiteY6" fmla="*/ 168529 h 337058"/>
              <a:gd name="connsiteX0" fmla="*/ 1 w 351812"/>
              <a:gd name="connsiteY0" fmla="*/ 173192 h 341721"/>
              <a:gd name="connsiteX1" fmla="*/ 192982 w 351812"/>
              <a:gd name="connsiteY1" fmla="*/ 45370 h 341721"/>
              <a:gd name="connsiteX2" fmla="*/ 351812 w 351812"/>
              <a:gd name="connsiteY2" fmla="*/ 4663 h 341721"/>
              <a:gd name="connsiteX3" fmla="*/ 351812 w 351812"/>
              <a:gd name="connsiteY3" fmla="*/ 173192 h 341721"/>
              <a:gd name="connsiteX4" fmla="*/ 175906 w 351812"/>
              <a:gd name="connsiteY4" fmla="*/ 341721 h 341721"/>
              <a:gd name="connsiteX5" fmla="*/ 0 w 351812"/>
              <a:gd name="connsiteY5" fmla="*/ 173192 h 341721"/>
              <a:gd name="connsiteX6" fmla="*/ 1 w 351812"/>
              <a:gd name="connsiteY6" fmla="*/ 173192 h 341721"/>
              <a:gd name="connsiteX0" fmla="*/ 1 w 373343"/>
              <a:gd name="connsiteY0" fmla="*/ 173192 h 341721"/>
              <a:gd name="connsiteX1" fmla="*/ 192982 w 373343"/>
              <a:gd name="connsiteY1" fmla="*/ 45370 h 341721"/>
              <a:gd name="connsiteX2" fmla="*/ 351812 w 373343"/>
              <a:gd name="connsiteY2" fmla="*/ 4663 h 341721"/>
              <a:gd name="connsiteX3" fmla="*/ 351812 w 373343"/>
              <a:gd name="connsiteY3" fmla="*/ 173192 h 341721"/>
              <a:gd name="connsiteX4" fmla="*/ 175906 w 373343"/>
              <a:gd name="connsiteY4" fmla="*/ 341721 h 341721"/>
              <a:gd name="connsiteX5" fmla="*/ 0 w 373343"/>
              <a:gd name="connsiteY5" fmla="*/ 173192 h 341721"/>
              <a:gd name="connsiteX6" fmla="*/ 1 w 373343"/>
              <a:gd name="connsiteY6" fmla="*/ 173192 h 341721"/>
              <a:gd name="connsiteX0" fmla="*/ 1 w 380923"/>
              <a:gd name="connsiteY0" fmla="*/ 173192 h 341721"/>
              <a:gd name="connsiteX1" fmla="*/ 192982 w 380923"/>
              <a:gd name="connsiteY1" fmla="*/ 45370 h 341721"/>
              <a:gd name="connsiteX2" fmla="*/ 351812 w 380923"/>
              <a:gd name="connsiteY2" fmla="*/ 4663 h 341721"/>
              <a:gd name="connsiteX3" fmla="*/ 351812 w 380923"/>
              <a:gd name="connsiteY3" fmla="*/ 173192 h 341721"/>
              <a:gd name="connsiteX4" fmla="*/ 175906 w 380923"/>
              <a:gd name="connsiteY4" fmla="*/ 341721 h 341721"/>
              <a:gd name="connsiteX5" fmla="*/ 0 w 380923"/>
              <a:gd name="connsiteY5" fmla="*/ 173192 h 341721"/>
              <a:gd name="connsiteX6" fmla="*/ 1 w 380923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13623"/>
              <a:gd name="connsiteX1" fmla="*/ 192982 w 378524"/>
              <a:gd name="connsiteY1" fmla="*/ 45370 h 313623"/>
              <a:gd name="connsiteX2" fmla="*/ 351812 w 378524"/>
              <a:gd name="connsiteY2" fmla="*/ 4663 h 313623"/>
              <a:gd name="connsiteX3" fmla="*/ 345464 w 378524"/>
              <a:gd name="connsiteY3" fmla="*/ 188808 h 313623"/>
              <a:gd name="connsiteX4" fmla="*/ 159809 w 378524"/>
              <a:gd name="connsiteY4" fmla="*/ 313623 h 313623"/>
              <a:gd name="connsiteX5" fmla="*/ 0 w 378524"/>
              <a:gd name="connsiteY5" fmla="*/ 173192 h 313623"/>
              <a:gd name="connsiteX6" fmla="*/ 1 w 378524"/>
              <a:gd name="connsiteY6" fmla="*/ 173192 h 3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524" h="313623">
                <a:moveTo>
                  <a:pt x="1" y="173192"/>
                </a:moveTo>
                <a:cubicBezTo>
                  <a:pt x="1" y="80116"/>
                  <a:pt x="95832" y="45370"/>
                  <a:pt x="192982" y="45370"/>
                </a:cubicBezTo>
                <a:cubicBezTo>
                  <a:pt x="245925" y="31801"/>
                  <a:pt x="269514" y="-14736"/>
                  <a:pt x="351812" y="4663"/>
                </a:cubicBezTo>
                <a:cubicBezTo>
                  <a:pt x="400257" y="56042"/>
                  <a:pt x="373307" y="118938"/>
                  <a:pt x="345464" y="188808"/>
                </a:cubicBezTo>
                <a:cubicBezTo>
                  <a:pt x="306522" y="258409"/>
                  <a:pt x="256959" y="313623"/>
                  <a:pt x="159809" y="313623"/>
                </a:cubicBezTo>
                <a:cubicBezTo>
                  <a:pt x="62659" y="313623"/>
                  <a:pt x="0" y="266268"/>
                  <a:pt x="0" y="173192"/>
                </a:cubicBezTo>
                <a:lnTo>
                  <a:pt x="1" y="17319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ardrop 20">
            <a:extLst>
              <a:ext uri="{FF2B5EF4-FFF2-40B4-BE49-F238E27FC236}">
                <a16:creationId xmlns:a16="http://schemas.microsoft.com/office/drawing/2014/main" id="{B7D7478D-2784-784C-5707-8F5B777A7799}"/>
              </a:ext>
            </a:extLst>
          </p:cNvPr>
          <p:cNvSpPr/>
          <p:nvPr/>
        </p:nvSpPr>
        <p:spPr>
          <a:xfrm rot="15817820">
            <a:off x="5928850" y="1587958"/>
            <a:ext cx="378524" cy="285111"/>
          </a:xfrm>
          <a:custGeom>
            <a:avLst/>
            <a:gdLst>
              <a:gd name="connsiteX0" fmla="*/ 0 w 351811"/>
              <a:gd name="connsiteY0" fmla="*/ 168529 h 337057"/>
              <a:gd name="connsiteX1" fmla="*/ 175906 w 351811"/>
              <a:gd name="connsiteY1" fmla="*/ 0 h 337057"/>
              <a:gd name="connsiteX2" fmla="*/ 351811 w 351811"/>
              <a:gd name="connsiteY2" fmla="*/ 0 h 337057"/>
              <a:gd name="connsiteX3" fmla="*/ 351811 w 351811"/>
              <a:gd name="connsiteY3" fmla="*/ 168529 h 337057"/>
              <a:gd name="connsiteX4" fmla="*/ 175905 w 351811"/>
              <a:gd name="connsiteY4" fmla="*/ 337058 h 337057"/>
              <a:gd name="connsiteX5" fmla="*/ -1 w 351811"/>
              <a:gd name="connsiteY5" fmla="*/ 168529 h 337057"/>
              <a:gd name="connsiteX6" fmla="*/ 0 w 351811"/>
              <a:gd name="connsiteY6" fmla="*/ 168529 h 337057"/>
              <a:gd name="connsiteX0" fmla="*/ 1 w 351812"/>
              <a:gd name="connsiteY0" fmla="*/ 168529 h 337058"/>
              <a:gd name="connsiteX1" fmla="*/ 192982 w 351812"/>
              <a:gd name="connsiteY1" fmla="*/ 40707 h 337058"/>
              <a:gd name="connsiteX2" fmla="*/ 351812 w 351812"/>
              <a:gd name="connsiteY2" fmla="*/ 0 h 337058"/>
              <a:gd name="connsiteX3" fmla="*/ 351812 w 351812"/>
              <a:gd name="connsiteY3" fmla="*/ 168529 h 337058"/>
              <a:gd name="connsiteX4" fmla="*/ 175906 w 351812"/>
              <a:gd name="connsiteY4" fmla="*/ 337058 h 337058"/>
              <a:gd name="connsiteX5" fmla="*/ 0 w 351812"/>
              <a:gd name="connsiteY5" fmla="*/ 168529 h 337058"/>
              <a:gd name="connsiteX6" fmla="*/ 1 w 351812"/>
              <a:gd name="connsiteY6" fmla="*/ 168529 h 337058"/>
              <a:gd name="connsiteX0" fmla="*/ 1 w 351812"/>
              <a:gd name="connsiteY0" fmla="*/ 173192 h 341721"/>
              <a:gd name="connsiteX1" fmla="*/ 192982 w 351812"/>
              <a:gd name="connsiteY1" fmla="*/ 45370 h 341721"/>
              <a:gd name="connsiteX2" fmla="*/ 351812 w 351812"/>
              <a:gd name="connsiteY2" fmla="*/ 4663 h 341721"/>
              <a:gd name="connsiteX3" fmla="*/ 351812 w 351812"/>
              <a:gd name="connsiteY3" fmla="*/ 173192 h 341721"/>
              <a:gd name="connsiteX4" fmla="*/ 175906 w 351812"/>
              <a:gd name="connsiteY4" fmla="*/ 341721 h 341721"/>
              <a:gd name="connsiteX5" fmla="*/ 0 w 351812"/>
              <a:gd name="connsiteY5" fmla="*/ 173192 h 341721"/>
              <a:gd name="connsiteX6" fmla="*/ 1 w 351812"/>
              <a:gd name="connsiteY6" fmla="*/ 173192 h 341721"/>
              <a:gd name="connsiteX0" fmla="*/ 1 w 373343"/>
              <a:gd name="connsiteY0" fmla="*/ 173192 h 341721"/>
              <a:gd name="connsiteX1" fmla="*/ 192982 w 373343"/>
              <a:gd name="connsiteY1" fmla="*/ 45370 h 341721"/>
              <a:gd name="connsiteX2" fmla="*/ 351812 w 373343"/>
              <a:gd name="connsiteY2" fmla="*/ 4663 h 341721"/>
              <a:gd name="connsiteX3" fmla="*/ 351812 w 373343"/>
              <a:gd name="connsiteY3" fmla="*/ 173192 h 341721"/>
              <a:gd name="connsiteX4" fmla="*/ 175906 w 373343"/>
              <a:gd name="connsiteY4" fmla="*/ 341721 h 341721"/>
              <a:gd name="connsiteX5" fmla="*/ 0 w 373343"/>
              <a:gd name="connsiteY5" fmla="*/ 173192 h 341721"/>
              <a:gd name="connsiteX6" fmla="*/ 1 w 373343"/>
              <a:gd name="connsiteY6" fmla="*/ 173192 h 341721"/>
              <a:gd name="connsiteX0" fmla="*/ 1 w 380923"/>
              <a:gd name="connsiteY0" fmla="*/ 173192 h 341721"/>
              <a:gd name="connsiteX1" fmla="*/ 192982 w 380923"/>
              <a:gd name="connsiteY1" fmla="*/ 45370 h 341721"/>
              <a:gd name="connsiteX2" fmla="*/ 351812 w 380923"/>
              <a:gd name="connsiteY2" fmla="*/ 4663 h 341721"/>
              <a:gd name="connsiteX3" fmla="*/ 351812 w 380923"/>
              <a:gd name="connsiteY3" fmla="*/ 173192 h 341721"/>
              <a:gd name="connsiteX4" fmla="*/ 175906 w 380923"/>
              <a:gd name="connsiteY4" fmla="*/ 341721 h 341721"/>
              <a:gd name="connsiteX5" fmla="*/ 0 w 380923"/>
              <a:gd name="connsiteY5" fmla="*/ 173192 h 341721"/>
              <a:gd name="connsiteX6" fmla="*/ 1 w 380923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13623"/>
              <a:gd name="connsiteX1" fmla="*/ 192982 w 378524"/>
              <a:gd name="connsiteY1" fmla="*/ 45370 h 313623"/>
              <a:gd name="connsiteX2" fmla="*/ 351812 w 378524"/>
              <a:gd name="connsiteY2" fmla="*/ 4663 h 313623"/>
              <a:gd name="connsiteX3" fmla="*/ 345464 w 378524"/>
              <a:gd name="connsiteY3" fmla="*/ 188808 h 313623"/>
              <a:gd name="connsiteX4" fmla="*/ 159809 w 378524"/>
              <a:gd name="connsiteY4" fmla="*/ 313623 h 313623"/>
              <a:gd name="connsiteX5" fmla="*/ 0 w 378524"/>
              <a:gd name="connsiteY5" fmla="*/ 173192 h 313623"/>
              <a:gd name="connsiteX6" fmla="*/ 1 w 378524"/>
              <a:gd name="connsiteY6" fmla="*/ 173192 h 3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524" h="313623">
                <a:moveTo>
                  <a:pt x="1" y="173192"/>
                </a:moveTo>
                <a:cubicBezTo>
                  <a:pt x="1" y="80116"/>
                  <a:pt x="95832" y="45370"/>
                  <a:pt x="192982" y="45370"/>
                </a:cubicBezTo>
                <a:cubicBezTo>
                  <a:pt x="245925" y="31801"/>
                  <a:pt x="269514" y="-14736"/>
                  <a:pt x="351812" y="4663"/>
                </a:cubicBezTo>
                <a:cubicBezTo>
                  <a:pt x="400257" y="56042"/>
                  <a:pt x="373307" y="118938"/>
                  <a:pt x="345464" y="188808"/>
                </a:cubicBezTo>
                <a:cubicBezTo>
                  <a:pt x="306522" y="258409"/>
                  <a:pt x="256959" y="313623"/>
                  <a:pt x="159809" y="313623"/>
                </a:cubicBezTo>
                <a:cubicBezTo>
                  <a:pt x="62659" y="313623"/>
                  <a:pt x="0" y="266268"/>
                  <a:pt x="0" y="173192"/>
                </a:cubicBezTo>
                <a:lnTo>
                  <a:pt x="1" y="17319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ardrop 20">
            <a:extLst>
              <a:ext uri="{FF2B5EF4-FFF2-40B4-BE49-F238E27FC236}">
                <a16:creationId xmlns:a16="http://schemas.microsoft.com/office/drawing/2014/main" id="{AEF2862C-DDFB-72B8-9468-D90199F954F5}"/>
              </a:ext>
            </a:extLst>
          </p:cNvPr>
          <p:cNvSpPr/>
          <p:nvPr/>
        </p:nvSpPr>
        <p:spPr>
          <a:xfrm rot="7333190">
            <a:off x="6015666" y="3031508"/>
            <a:ext cx="378524" cy="285111"/>
          </a:xfrm>
          <a:custGeom>
            <a:avLst/>
            <a:gdLst>
              <a:gd name="connsiteX0" fmla="*/ 0 w 351811"/>
              <a:gd name="connsiteY0" fmla="*/ 168529 h 337057"/>
              <a:gd name="connsiteX1" fmla="*/ 175906 w 351811"/>
              <a:gd name="connsiteY1" fmla="*/ 0 h 337057"/>
              <a:gd name="connsiteX2" fmla="*/ 351811 w 351811"/>
              <a:gd name="connsiteY2" fmla="*/ 0 h 337057"/>
              <a:gd name="connsiteX3" fmla="*/ 351811 w 351811"/>
              <a:gd name="connsiteY3" fmla="*/ 168529 h 337057"/>
              <a:gd name="connsiteX4" fmla="*/ 175905 w 351811"/>
              <a:gd name="connsiteY4" fmla="*/ 337058 h 337057"/>
              <a:gd name="connsiteX5" fmla="*/ -1 w 351811"/>
              <a:gd name="connsiteY5" fmla="*/ 168529 h 337057"/>
              <a:gd name="connsiteX6" fmla="*/ 0 w 351811"/>
              <a:gd name="connsiteY6" fmla="*/ 168529 h 337057"/>
              <a:gd name="connsiteX0" fmla="*/ 1 w 351812"/>
              <a:gd name="connsiteY0" fmla="*/ 168529 h 337058"/>
              <a:gd name="connsiteX1" fmla="*/ 192982 w 351812"/>
              <a:gd name="connsiteY1" fmla="*/ 40707 h 337058"/>
              <a:gd name="connsiteX2" fmla="*/ 351812 w 351812"/>
              <a:gd name="connsiteY2" fmla="*/ 0 h 337058"/>
              <a:gd name="connsiteX3" fmla="*/ 351812 w 351812"/>
              <a:gd name="connsiteY3" fmla="*/ 168529 h 337058"/>
              <a:gd name="connsiteX4" fmla="*/ 175906 w 351812"/>
              <a:gd name="connsiteY4" fmla="*/ 337058 h 337058"/>
              <a:gd name="connsiteX5" fmla="*/ 0 w 351812"/>
              <a:gd name="connsiteY5" fmla="*/ 168529 h 337058"/>
              <a:gd name="connsiteX6" fmla="*/ 1 w 351812"/>
              <a:gd name="connsiteY6" fmla="*/ 168529 h 337058"/>
              <a:gd name="connsiteX0" fmla="*/ 1 w 351812"/>
              <a:gd name="connsiteY0" fmla="*/ 173192 h 341721"/>
              <a:gd name="connsiteX1" fmla="*/ 192982 w 351812"/>
              <a:gd name="connsiteY1" fmla="*/ 45370 h 341721"/>
              <a:gd name="connsiteX2" fmla="*/ 351812 w 351812"/>
              <a:gd name="connsiteY2" fmla="*/ 4663 h 341721"/>
              <a:gd name="connsiteX3" fmla="*/ 351812 w 351812"/>
              <a:gd name="connsiteY3" fmla="*/ 173192 h 341721"/>
              <a:gd name="connsiteX4" fmla="*/ 175906 w 351812"/>
              <a:gd name="connsiteY4" fmla="*/ 341721 h 341721"/>
              <a:gd name="connsiteX5" fmla="*/ 0 w 351812"/>
              <a:gd name="connsiteY5" fmla="*/ 173192 h 341721"/>
              <a:gd name="connsiteX6" fmla="*/ 1 w 351812"/>
              <a:gd name="connsiteY6" fmla="*/ 173192 h 341721"/>
              <a:gd name="connsiteX0" fmla="*/ 1 w 373343"/>
              <a:gd name="connsiteY0" fmla="*/ 173192 h 341721"/>
              <a:gd name="connsiteX1" fmla="*/ 192982 w 373343"/>
              <a:gd name="connsiteY1" fmla="*/ 45370 h 341721"/>
              <a:gd name="connsiteX2" fmla="*/ 351812 w 373343"/>
              <a:gd name="connsiteY2" fmla="*/ 4663 h 341721"/>
              <a:gd name="connsiteX3" fmla="*/ 351812 w 373343"/>
              <a:gd name="connsiteY3" fmla="*/ 173192 h 341721"/>
              <a:gd name="connsiteX4" fmla="*/ 175906 w 373343"/>
              <a:gd name="connsiteY4" fmla="*/ 341721 h 341721"/>
              <a:gd name="connsiteX5" fmla="*/ 0 w 373343"/>
              <a:gd name="connsiteY5" fmla="*/ 173192 h 341721"/>
              <a:gd name="connsiteX6" fmla="*/ 1 w 373343"/>
              <a:gd name="connsiteY6" fmla="*/ 173192 h 341721"/>
              <a:gd name="connsiteX0" fmla="*/ 1 w 380923"/>
              <a:gd name="connsiteY0" fmla="*/ 173192 h 341721"/>
              <a:gd name="connsiteX1" fmla="*/ 192982 w 380923"/>
              <a:gd name="connsiteY1" fmla="*/ 45370 h 341721"/>
              <a:gd name="connsiteX2" fmla="*/ 351812 w 380923"/>
              <a:gd name="connsiteY2" fmla="*/ 4663 h 341721"/>
              <a:gd name="connsiteX3" fmla="*/ 351812 w 380923"/>
              <a:gd name="connsiteY3" fmla="*/ 173192 h 341721"/>
              <a:gd name="connsiteX4" fmla="*/ 175906 w 380923"/>
              <a:gd name="connsiteY4" fmla="*/ 341721 h 341721"/>
              <a:gd name="connsiteX5" fmla="*/ 0 w 380923"/>
              <a:gd name="connsiteY5" fmla="*/ 173192 h 341721"/>
              <a:gd name="connsiteX6" fmla="*/ 1 w 380923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92625"/>
              <a:gd name="connsiteY0" fmla="*/ 173192 h 341721"/>
              <a:gd name="connsiteX1" fmla="*/ 192982 w 392625"/>
              <a:gd name="connsiteY1" fmla="*/ 45370 h 341721"/>
              <a:gd name="connsiteX2" fmla="*/ 351812 w 392625"/>
              <a:gd name="connsiteY2" fmla="*/ 4663 h 341721"/>
              <a:gd name="connsiteX3" fmla="*/ 374657 w 392625"/>
              <a:gd name="connsiteY3" fmla="*/ 168571 h 341721"/>
              <a:gd name="connsiteX4" fmla="*/ 175906 w 392625"/>
              <a:gd name="connsiteY4" fmla="*/ 341721 h 341721"/>
              <a:gd name="connsiteX5" fmla="*/ 0 w 392625"/>
              <a:gd name="connsiteY5" fmla="*/ 173192 h 341721"/>
              <a:gd name="connsiteX6" fmla="*/ 1 w 392625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41721"/>
              <a:gd name="connsiteX1" fmla="*/ 192982 w 378524"/>
              <a:gd name="connsiteY1" fmla="*/ 45370 h 341721"/>
              <a:gd name="connsiteX2" fmla="*/ 351812 w 378524"/>
              <a:gd name="connsiteY2" fmla="*/ 4663 h 341721"/>
              <a:gd name="connsiteX3" fmla="*/ 345464 w 378524"/>
              <a:gd name="connsiteY3" fmla="*/ 188808 h 341721"/>
              <a:gd name="connsiteX4" fmla="*/ 175906 w 378524"/>
              <a:gd name="connsiteY4" fmla="*/ 341721 h 341721"/>
              <a:gd name="connsiteX5" fmla="*/ 0 w 378524"/>
              <a:gd name="connsiteY5" fmla="*/ 173192 h 341721"/>
              <a:gd name="connsiteX6" fmla="*/ 1 w 378524"/>
              <a:gd name="connsiteY6" fmla="*/ 173192 h 341721"/>
              <a:gd name="connsiteX0" fmla="*/ 1 w 378524"/>
              <a:gd name="connsiteY0" fmla="*/ 173192 h 313623"/>
              <a:gd name="connsiteX1" fmla="*/ 192982 w 378524"/>
              <a:gd name="connsiteY1" fmla="*/ 45370 h 313623"/>
              <a:gd name="connsiteX2" fmla="*/ 351812 w 378524"/>
              <a:gd name="connsiteY2" fmla="*/ 4663 h 313623"/>
              <a:gd name="connsiteX3" fmla="*/ 345464 w 378524"/>
              <a:gd name="connsiteY3" fmla="*/ 188808 h 313623"/>
              <a:gd name="connsiteX4" fmla="*/ 159809 w 378524"/>
              <a:gd name="connsiteY4" fmla="*/ 313623 h 313623"/>
              <a:gd name="connsiteX5" fmla="*/ 0 w 378524"/>
              <a:gd name="connsiteY5" fmla="*/ 173192 h 313623"/>
              <a:gd name="connsiteX6" fmla="*/ 1 w 378524"/>
              <a:gd name="connsiteY6" fmla="*/ 173192 h 3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524" h="313623">
                <a:moveTo>
                  <a:pt x="1" y="173192"/>
                </a:moveTo>
                <a:cubicBezTo>
                  <a:pt x="1" y="80116"/>
                  <a:pt x="95832" y="45370"/>
                  <a:pt x="192982" y="45370"/>
                </a:cubicBezTo>
                <a:cubicBezTo>
                  <a:pt x="245925" y="31801"/>
                  <a:pt x="269514" y="-14736"/>
                  <a:pt x="351812" y="4663"/>
                </a:cubicBezTo>
                <a:cubicBezTo>
                  <a:pt x="400257" y="56042"/>
                  <a:pt x="373307" y="118938"/>
                  <a:pt x="345464" y="188808"/>
                </a:cubicBezTo>
                <a:cubicBezTo>
                  <a:pt x="306522" y="258409"/>
                  <a:pt x="256959" y="313623"/>
                  <a:pt x="159809" y="313623"/>
                </a:cubicBezTo>
                <a:cubicBezTo>
                  <a:pt x="62659" y="313623"/>
                  <a:pt x="0" y="266268"/>
                  <a:pt x="0" y="173192"/>
                </a:cubicBezTo>
                <a:lnTo>
                  <a:pt x="1" y="17319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862990CD-8052-D20D-7DF4-7FF58FF68C35}"/>
              </a:ext>
            </a:extLst>
          </p:cNvPr>
          <p:cNvSpPr/>
          <p:nvPr/>
        </p:nvSpPr>
        <p:spPr>
          <a:xfrm>
            <a:off x="86060" y="115256"/>
            <a:ext cx="7164593" cy="1333948"/>
          </a:xfrm>
          <a:custGeom>
            <a:avLst/>
            <a:gdLst>
              <a:gd name="connsiteX0" fmla="*/ 451821 w 7390504"/>
              <a:gd name="connsiteY0" fmla="*/ 0 h 1301675"/>
              <a:gd name="connsiteX1" fmla="*/ 0 w 7390504"/>
              <a:gd name="connsiteY1" fmla="*/ 408790 h 1301675"/>
              <a:gd name="connsiteX2" fmla="*/ 0 w 7390504"/>
              <a:gd name="connsiteY2" fmla="*/ 1301675 h 1301675"/>
              <a:gd name="connsiteX3" fmla="*/ 7003228 w 7390504"/>
              <a:gd name="connsiteY3" fmla="*/ 1301675 h 1301675"/>
              <a:gd name="connsiteX4" fmla="*/ 6809591 w 7390504"/>
              <a:gd name="connsiteY4" fmla="*/ 656216 h 1301675"/>
              <a:gd name="connsiteX5" fmla="*/ 7390504 w 7390504"/>
              <a:gd name="connsiteY5" fmla="*/ 96819 h 1301675"/>
              <a:gd name="connsiteX6" fmla="*/ 451821 w 7390504"/>
              <a:gd name="connsiteY6" fmla="*/ 0 h 1301675"/>
              <a:gd name="connsiteX0" fmla="*/ 451821 w 7368989"/>
              <a:gd name="connsiteY0" fmla="*/ 32273 h 1333948"/>
              <a:gd name="connsiteX1" fmla="*/ 0 w 7368989"/>
              <a:gd name="connsiteY1" fmla="*/ 441063 h 1333948"/>
              <a:gd name="connsiteX2" fmla="*/ 0 w 7368989"/>
              <a:gd name="connsiteY2" fmla="*/ 1333948 h 1333948"/>
              <a:gd name="connsiteX3" fmla="*/ 7003228 w 7368989"/>
              <a:gd name="connsiteY3" fmla="*/ 1333948 h 1333948"/>
              <a:gd name="connsiteX4" fmla="*/ 6809591 w 7368989"/>
              <a:gd name="connsiteY4" fmla="*/ 688489 h 1333948"/>
              <a:gd name="connsiteX5" fmla="*/ 7368989 w 7368989"/>
              <a:gd name="connsiteY5" fmla="*/ 0 h 1333948"/>
              <a:gd name="connsiteX6" fmla="*/ 451821 w 7368989"/>
              <a:gd name="connsiteY6" fmla="*/ 32273 h 1333948"/>
              <a:gd name="connsiteX0" fmla="*/ 451821 w 7315200"/>
              <a:gd name="connsiteY0" fmla="*/ 0 h 1301675"/>
              <a:gd name="connsiteX1" fmla="*/ 0 w 7315200"/>
              <a:gd name="connsiteY1" fmla="*/ 408790 h 1301675"/>
              <a:gd name="connsiteX2" fmla="*/ 0 w 7315200"/>
              <a:gd name="connsiteY2" fmla="*/ 1301675 h 1301675"/>
              <a:gd name="connsiteX3" fmla="*/ 7003228 w 7315200"/>
              <a:gd name="connsiteY3" fmla="*/ 1301675 h 1301675"/>
              <a:gd name="connsiteX4" fmla="*/ 6809591 w 7315200"/>
              <a:gd name="connsiteY4" fmla="*/ 656216 h 1301675"/>
              <a:gd name="connsiteX5" fmla="*/ 7315200 w 7315200"/>
              <a:gd name="connsiteY5" fmla="*/ 21515 h 1301675"/>
              <a:gd name="connsiteX6" fmla="*/ 451821 w 7315200"/>
              <a:gd name="connsiteY6" fmla="*/ 0 h 1301675"/>
              <a:gd name="connsiteX0" fmla="*/ 451821 w 7315200"/>
              <a:gd name="connsiteY0" fmla="*/ 0 h 1301675"/>
              <a:gd name="connsiteX1" fmla="*/ 0 w 7315200"/>
              <a:gd name="connsiteY1" fmla="*/ 408790 h 1301675"/>
              <a:gd name="connsiteX2" fmla="*/ 0 w 7315200"/>
              <a:gd name="connsiteY2" fmla="*/ 1301675 h 1301675"/>
              <a:gd name="connsiteX3" fmla="*/ 7003228 w 7315200"/>
              <a:gd name="connsiteY3" fmla="*/ 1301675 h 1301675"/>
              <a:gd name="connsiteX4" fmla="*/ 6895653 w 7315200"/>
              <a:gd name="connsiteY4" fmla="*/ 634701 h 1301675"/>
              <a:gd name="connsiteX5" fmla="*/ 7315200 w 7315200"/>
              <a:gd name="connsiteY5" fmla="*/ 21515 h 1301675"/>
              <a:gd name="connsiteX6" fmla="*/ 451821 w 7315200"/>
              <a:gd name="connsiteY6" fmla="*/ 0 h 1301675"/>
              <a:gd name="connsiteX0" fmla="*/ 451821 w 7164593"/>
              <a:gd name="connsiteY0" fmla="*/ 32273 h 1333948"/>
              <a:gd name="connsiteX1" fmla="*/ 0 w 7164593"/>
              <a:gd name="connsiteY1" fmla="*/ 441063 h 1333948"/>
              <a:gd name="connsiteX2" fmla="*/ 0 w 7164593"/>
              <a:gd name="connsiteY2" fmla="*/ 1333948 h 1333948"/>
              <a:gd name="connsiteX3" fmla="*/ 7003228 w 7164593"/>
              <a:gd name="connsiteY3" fmla="*/ 1333948 h 1333948"/>
              <a:gd name="connsiteX4" fmla="*/ 6895653 w 7164593"/>
              <a:gd name="connsiteY4" fmla="*/ 666974 h 1333948"/>
              <a:gd name="connsiteX5" fmla="*/ 7164593 w 7164593"/>
              <a:gd name="connsiteY5" fmla="*/ 0 h 1333948"/>
              <a:gd name="connsiteX6" fmla="*/ 451821 w 7164593"/>
              <a:gd name="connsiteY6" fmla="*/ 32273 h 133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64593" h="1333948">
                <a:moveTo>
                  <a:pt x="451821" y="32273"/>
                </a:moveTo>
                <a:lnTo>
                  <a:pt x="0" y="441063"/>
                </a:lnTo>
                <a:lnTo>
                  <a:pt x="0" y="1333948"/>
                </a:lnTo>
                <a:lnTo>
                  <a:pt x="7003228" y="1333948"/>
                </a:lnTo>
                <a:lnTo>
                  <a:pt x="6895653" y="666974"/>
                </a:lnTo>
                <a:lnTo>
                  <a:pt x="7164593" y="0"/>
                </a:lnTo>
                <a:lnTo>
                  <a:pt x="451821" y="32273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4BF06-B3E8-DF2B-CEAF-F1E40B864A4E}"/>
              </a:ext>
            </a:extLst>
          </p:cNvPr>
          <p:cNvSpPr txBox="1"/>
          <p:nvPr/>
        </p:nvSpPr>
        <p:spPr>
          <a:xfrm>
            <a:off x="435922" y="249357"/>
            <a:ext cx="663079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bg1"/>
                </a:solidFill>
                <a:latin typeface="Fugue Art Fund"/>
              </a:rPr>
              <a:t>Do you care about the nature around you? Thousands of children across the UK have been creating works of art to celebrate their favourite creatures, so…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2DAA3-F200-AD72-B968-86CA063091E0}"/>
              </a:ext>
            </a:extLst>
          </p:cNvPr>
          <p:cNvSpPr txBox="1"/>
          <p:nvPr/>
        </p:nvSpPr>
        <p:spPr>
          <a:xfrm>
            <a:off x="396564" y="1576418"/>
            <a:ext cx="56508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ugue Art Fund" panose="02000503000000020003" pitchFamily="50" charset="0"/>
              </a:rPr>
              <a:t>Search for creatures wherever you might find them. They could be lurking in paintings, </a:t>
            </a:r>
            <a:r>
              <a:rPr lang="en-GB" sz="1400">
                <a:latin typeface="Fugue Art Fund" panose="02000503000000020003" pitchFamily="50" charset="0"/>
              </a:rPr>
              <a:t>the playground, </a:t>
            </a:r>
            <a:r>
              <a:rPr lang="en-GB" sz="1400" dirty="0">
                <a:latin typeface="Fugue Art Fund" panose="02000503000000020003" pitchFamily="50" charset="0"/>
              </a:rPr>
              <a:t>in a book, or even online…</a:t>
            </a:r>
          </a:p>
          <a:p>
            <a:r>
              <a:rPr lang="en-GB" sz="1400" dirty="0">
                <a:latin typeface="Fugue Art Fund" panose="02000503000000020003" pitchFamily="50" charset="0"/>
              </a:rPr>
              <a:t>Need some inspiration? Head here: </a:t>
            </a:r>
            <a:r>
              <a:rPr lang="en-GB" sz="1400" dirty="0">
                <a:latin typeface="Fugue Art Fund" panose="02000503000000020003" pitchFamily="50" charset="0"/>
                <a:hlinkClick r:id="rId2"/>
              </a:rPr>
              <a:t>thewildescape.org.uk/get-inspired</a:t>
            </a:r>
            <a:r>
              <a:rPr lang="en-GB" sz="1400" dirty="0">
                <a:latin typeface="Fugue Art Fund" panose="02000503000000020003" pitchFamily="50" charset="0"/>
              </a:rPr>
              <a:t> 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8BF53C-FD5A-D7DC-0E72-B7B98AD31F2D}"/>
              </a:ext>
            </a:extLst>
          </p:cNvPr>
          <p:cNvSpPr txBox="1"/>
          <p:nvPr/>
        </p:nvSpPr>
        <p:spPr>
          <a:xfrm>
            <a:off x="6241773" y="1568211"/>
            <a:ext cx="27218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ugue Art Fund" panose="02000503000000020003" pitchFamily="50" charset="0"/>
              </a:rPr>
              <a:t>Now make your drawing of your favourite creature using a pen or pencil in your pocket – spend some time getting to know your creature… do more on the other side of this paper.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952592-7C11-D475-B59C-306FD6C33A16}"/>
              </a:ext>
            </a:extLst>
          </p:cNvPr>
          <p:cNvSpPr txBox="1"/>
          <p:nvPr/>
        </p:nvSpPr>
        <p:spPr>
          <a:xfrm>
            <a:off x="6241773" y="3052721"/>
            <a:ext cx="17619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Fugue Art Fund" panose="02000503000000020003" pitchFamily="50" charset="0"/>
              </a:rPr>
              <a:t>Scan this with your phone - follow the instructions to add your creature to the collective artwork – the Wild World! </a:t>
            </a:r>
            <a:endParaRPr lang="en-GB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FEAA99-710F-93F9-0C57-B667A2152D85}"/>
              </a:ext>
            </a:extLst>
          </p:cNvPr>
          <p:cNvSpPr txBox="1"/>
          <p:nvPr/>
        </p:nvSpPr>
        <p:spPr>
          <a:xfrm>
            <a:off x="335642" y="5815126"/>
            <a:ext cx="4637128" cy="9207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latin typeface="Fugue Art Fund" panose="02000503000000020003" pitchFamily="50" charset="0"/>
              </a:rPr>
              <a:t>How would you describe your creature in under 30 letters? </a:t>
            </a: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</a:rPr>
              <a:t>_________________________________________________</a:t>
            </a: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</a:rPr>
              <a:t>_________________________________________________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A6129C-0FFC-7FD9-A04E-FC02C5F022E8}"/>
              </a:ext>
            </a:extLst>
          </p:cNvPr>
          <p:cNvSpPr txBox="1"/>
          <p:nvPr/>
        </p:nvSpPr>
        <p:spPr>
          <a:xfrm>
            <a:off x="6047456" y="4720787"/>
            <a:ext cx="295399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latin typeface="Fugue Art Fund" panose="02000503000000020003" pitchFamily="50" charset="0"/>
              </a:rPr>
              <a:t>You’ll be given a 3-word code to find it again later. Write it down here.</a:t>
            </a:r>
          </a:p>
          <a:p>
            <a:endParaRPr lang="en-GB" sz="1400">
              <a:latin typeface="Fugue Art Fund" panose="02000503000000020003" pitchFamily="50" charset="0"/>
            </a:endParaRPr>
          </a:p>
          <a:p>
            <a:r>
              <a:rPr lang="en-GB">
                <a:solidFill>
                  <a:schemeClr val="bg2">
                    <a:lumMod val="75000"/>
                  </a:schemeClr>
                </a:solidFill>
              </a:rPr>
              <a:t>_______ _______ _______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62133-E960-D2C4-F866-1A274357E4FE}"/>
              </a:ext>
            </a:extLst>
          </p:cNvPr>
          <p:cNvSpPr/>
          <p:nvPr/>
        </p:nvSpPr>
        <p:spPr>
          <a:xfrm>
            <a:off x="335643" y="2315082"/>
            <a:ext cx="5650892" cy="34213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023DD8-6197-8F24-1199-D0C849AA8BBD}"/>
              </a:ext>
            </a:extLst>
          </p:cNvPr>
          <p:cNvSpPr txBox="1"/>
          <p:nvPr/>
        </p:nvSpPr>
        <p:spPr>
          <a:xfrm>
            <a:off x="3420564" y="848836"/>
            <a:ext cx="36461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>
                <a:solidFill>
                  <a:schemeClr val="bg1"/>
                </a:solidFill>
                <a:latin typeface="Fugue Art Fund" panose="02000503000000020003" pitchFamily="50" charset="0"/>
              </a:rPr>
              <a:t>…get involved today!</a:t>
            </a:r>
          </a:p>
        </p:txBody>
      </p:sp>
      <p:pic>
        <p:nvPicPr>
          <p:cNvPr id="2" name="Picture 1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7D042AD9-436B-F224-E676-6E5B91473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50" y="-99029"/>
            <a:ext cx="1816608" cy="1642412"/>
          </a:xfrm>
          <a:prstGeom prst="rect">
            <a:avLst/>
          </a:prstGeom>
        </p:spPr>
      </p:pic>
      <p:pic>
        <p:nvPicPr>
          <p:cNvPr id="4" name="Picture 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B309B667-30A1-B0D2-9BA8-72D32784FD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r="4411"/>
          <a:stretch/>
        </p:blipFill>
        <p:spPr>
          <a:xfrm>
            <a:off x="5014749" y="5857772"/>
            <a:ext cx="3990897" cy="800219"/>
          </a:xfrm>
          <a:prstGeom prst="rect">
            <a:avLst/>
          </a:prstGeom>
        </p:spPr>
      </p:pic>
      <p:pic>
        <p:nvPicPr>
          <p:cNvPr id="13" name="Picture 12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F0388082-8E2F-B9B0-169F-AF51259598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78" y="3110176"/>
            <a:ext cx="1080000" cy="108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FACE5D-99CD-D4F5-773F-B09856F87EAF}"/>
              </a:ext>
            </a:extLst>
          </p:cNvPr>
          <p:cNvSpPr txBox="1"/>
          <p:nvPr/>
        </p:nvSpPr>
        <p:spPr>
          <a:xfrm>
            <a:off x="149608" y="1568211"/>
            <a:ext cx="31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Fugue Art Fund" panose="02000503000000020003" pitchFamily="2" charset="77"/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2E9646-40AA-2D0B-13CD-63615F04B040}"/>
              </a:ext>
            </a:extLst>
          </p:cNvPr>
          <p:cNvSpPr txBox="1"/>
          <p:nvPr/>
        </p:nvSpPr>
        <p:spPr>
          <a:xfrm>
            <a:off x="5976373" y="1548719"/>
            <a:ext cx="31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Fugue Art Fund" panose="02000503000000020003" pitchFamily="2" charset="77"/>
              </a:rPr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81717A-0426-FD54-C809-C113D1C6762F}"/>
              </a:ext>
            </a:extLst>
          </p:cNvPr>
          <p:cNvSpPr txBox="1"/>
          <p:nvPr/>
        </p:nvSpPr>
        <p:spPr>
          <a:xfrm>
            <a:off x="6042980" y="2993067"/>
            <a:ext cx="310503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Fugue Art Fund" panose="02000503000000020003" pitchFamily="2" charset="77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57002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62F86B7602B74CB795837A4DB9DDC9" ma:contentTypeVersion="14" ma:contentTypeDescription="Create a new document." ma:contentTypeScope="" ma:versionID="8d65bc24ee0bcc253b82c0d79ab1a0c4">
  <xsd:schema xmlns:xsd="http://www.w3.org/2001/XMLSchema" xmlns:xs="http://www.w3.org/2001/XMLSchema" xmlns:p="http://schemas.microsoft.com/office/2006/metadata/properties" xmlns:ns2="23779a71-8aa6-4262-8254-0f000680b806" xmlns:ns3="b6b07d3f-5095-4e05-8c28-b9bf08f45e13" targetNamespace="http://schemas.microsoft.com/office/2006/metadata/properties" ma:root="true" ma:fieldsID="fb20806fc9b3ee48e31ef6664b055db8" ns2:_="" ns3:_="">
    <xsd:import namespace="23779a71-8aa6-4262-8254-0f000680b806"/>
    <xsd:import namespace="b6b07d3f-5095-4e05-8c28-b9bf08f45e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779a71-8aa6-4262-8254-0f000680b8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bb99a13-8f3f-4445-92a6-2a358c6200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b07d3f-5095-4e05-8c28-b9bf08f45e13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f153a17-5285-4983-8a68-d4cd7cef522b}" ma:internalName="TaxCatchAll" ma:showField="CatchAllData" ma:web="b6b07d3f-5095-4e05-8c28-b9bf08f45e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6b07d3f-5095-4e05-8c28-b9bf08f45e13" xsi:nil="true"/>
    <lcf76f155ced4ddcb4097134ff3c332f xmlns="23779a71-8aa6-4262-8254-0f000680b80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E31144-1498-40BA-88B3-7AED6775822D}">
  <ds:schemaRefs>
    <ds:schemaRef ds:uri="23779a71-8aa6-4262-8254-0f000680b806"/>
    <ds:schemaRef ds:uri="b6b07d3f-5095-4e05-8c28-b9bf08f45e1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6EA0BEE-DD78-4494-B8EF-D5095CE940DF}">
  <ds:schemaRefs>
    <ds:schemaRef ds:uri="23779a71-8aa6-4262-8254-0f000680b806"/>
    <ds:schemaRef ds:uri="b6b07d3f-5095-4e05-8c28-b9bf08f45e1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9F0EB61-C017-4347-B91E-85A96CDED3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95</TotalTime>
  <Words>169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Fugue Art Fund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Paton</dc:creator>
  <cp:lastModifiedBy>Jasper Morvaridi</cp:lastModifiedBy>
  <cp:revision>3</cp:revision>
  <dcterms:created xsi:type="dcterms:W3CDTF">2023-05-18T15:59:06Z</dcterms:created>
  <dcterms:modified xsi:type="dcterms:W3CDTF">2023-05-26T10:31:20Z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0x0101009662F86B7602B74CB795837A4DB9DDC9</vt:lpwstr>
  </property>
  <property fmtid="{D5CDD505-2E9C-101B-9397-08002B2CF9AE}" pid="3" name="MediaServiceImageTags">
    <vt:lpwstr/>
  </property>
</Properties>
</file>